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5" r:id="rId4"/>
    <p:sldId id="264" r:id="rId5"/>
    <p:sldId id="267" r:id="rId6"/>
    <p:sldId id="268" r:id="rId7"/>
    <p:sldId id="269" r:id="rId8"/>
    <p:sldId id="270" r:id="rId9"/>
    <p:sldId id="271" r:id="rId10"/>
    <p:sldId id="258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CA25-1769-49C5-A587-9D702101391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19F4-6F98-4DC8-B2B4-50DFCB515F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galia.ru/img/cms/Blog/kalendar/12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laycast.ru/uploads/2016/03/31/18076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6/03/31/180751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5883"/>
            <a:ext cx="7830991" cy="6852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3107"/>
          <a:stretch/>
        </p:blipFill>
        <p:spPr bwMode="auto">
          <a:xfrm>
            <a:off x="2423159" y="309563"/>
            <a:ext cx="4343401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" y="80784"/>
            <a:ext cx="88329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"/>
          <a:stretch/>
        </p:blipFill>
        <p:spPr bwMode="auto">
          <a:xfrm>
            <a:off x="2303463" y="315913"/>
            <a:ext cx="4280217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0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7"/>
            <a:ext cx="4464496" cy="637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4624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88925"/>
            <a:ext cx="438943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2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61938"/>
            <a:ext cx="450532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ДС№11</cp:lastModifiedBy>
  <cp:revision>6</cp:revision>
  <dcterms:created xsi:type="dcterms:W3CDTF">2018-03-30T13:36:56Z</dcterms:created>
  <dcterms:modified xsi:type="dcterms:W3CDTF">2019-04-01T04:06:23Z</dcterms:modified>
</cp:coreProperties>
</file>