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73" r:id="rId4"/>
    <p:sldId id="274" r:id="rId5"/>
    <p:sldId id="275" r:id="rId6"/>
    <p:sldId id="277" r:id="rId7"/>
    <p:sldId id="268" r:id="rId8"/>
    <p:sldId id="267" r:id="rId9"/>
    <p:sldId id="271" r:id="rId10"/>
    <p:sldId id="269" r:id="rId11"/>
    <p:sldId id="272" r:id="rId12"/>
    <p:sldId id="266" r:id="rId13"/>
    <p:sldId id="258" r:id="rId14"/>
    <p:sldId id="264" r:id="rId15"/>
    <p:sldId id="278" r:id="rId16"/>
    <p:sldId id="257" r:id="rId17"/>
    <p:sldId id="265" r:id="rId18"/>
    <p:sldId id="260" r:id="rId19"/>
    <p:sldId id="259" r:id="rId20"/>
    <p:sldId id="261" r:id="rId21"/>
    <p:sldId id="26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7010-AE8A-4C3D-A254-22B8F79A19BE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86428-555A-46F1-AFB3-8B5F562B44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435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7010-AE8A-4C3D-A254-22B8F79A19BE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86428-555A-46F1-AFB3-8B5F562B44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278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7010-AE8A-4C3D-A254-22B8F79A19BE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86428-555A-46F1-AFB3-8B5F562B44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195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7010-AE8A-4C3D-A254-22B8F79A19BE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86428-555A-46F1-AFB3-8B5F562B44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71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7010-AE8A-4C3D-A254-22B8F79A19BE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86428-555A-46F1-AFB3-8B5F562B44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243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7010-AE8A-4C3D-A254-22B8F79A19BE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86428-555A-46F1-AFB3-8B5F562B44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9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7010-AE8A-4C3D-A254-22B8F79A19BE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86428-555A-46F1-AFB3-8B5F562B44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221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7010-AE8A-4C3D-A254-22B8F79A19BE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86428-555A-46F1-AFB3-8B5F562B44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480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7010-AE8A-4C3D-A254-22B8F79A19BE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86428-555A-46F1-AFB3-8B5F562B44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959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7010-AE8A-4C3D-A254-22B8F79A19BE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86428-555A-46F1-AFB3-8B5F562B44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826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07010-AE8A-4C3D-A254-22B8F79A19BE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86428-555A-46F1-AFB3-8B5F562B44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526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07010-AE8A-4C3D-A254-22B8F79A19BE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86428-555A-46F1-AFB3-8B5F562B44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920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radikal.ru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Картины народных праздников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err="1" smtClean="0"/>
              <a:t>Полихудожественный</a:t>
            </a:r>
            <a:r>
              <a:rPr lang="ru-RU" dirty="0" smtClean="0"/>
              <a:t> подход</a:t>
            </a:r>
          </a:p>
          <a:p>
            <a:r>
              <a:rPr lang="ru-RU" dirty="0" smtClean="0"/>
              <a:t>Апрель 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939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ДС№11\Desktop\апрель 2019\игры народных праздников\IMG_838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9091" r="7826" b="20533"/>
          <a:stretch/>
        </p:blipFill>
        <p:spPr bwMode="auto">
          <a:xfrm>
            <a:off x="611560" y="836712"/>
            <a:ext cx="8136905" cy="494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40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ДС№11\Desktop\апрель 2019\игры народных праздников\IMG_839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6" t="18348" r="6944" b="17002"/>
          <a:stretch/>
        </p:blipFill>
        <p:spPr bwMode="auto">
          <a:xfrm rot="16200000">
            <a:off x="1149364" y="1667060"/>
            <a:ext cx="6413224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05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Desktop\картины (2)\Ярмарка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60097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81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esktop\картины (2)\Верещагин Генрих Георгиевич (Россия, 1931) «Свистунья» 199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648"/>
            <a:ext cx="6772747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37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Desktop\картины (2)\Троица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8412779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74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imgprx.livejournal.net/24b1777eff4891e0ec67eef2b0822124c4c54157/1BG8A4akdN42aTK31R6Sbt1XCeQgnisJYZ1n0BXypsKcmCKr_5viexsyQ0tPYJdxzZ6ATha0uRL5QGC0ocrAS-dL6kQvs4qSeQwBra6DJWQ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60648"/>
            <a:ext cx="7776864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545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esktop\картины (2)\21874уборка урожа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208912" cy="61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05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Desktop\картины (2)\у бабушки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22589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50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Desktop\картины (2)\Катание на святках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864096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74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Desktop\картины (2)\Катание на санях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39376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32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ДС№11\Desktop\апрель 2019\игры народных праздников\IMG_838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7" t="8921" r="8206" b="11613"/>
          <a:stretch/>
        </p:blipFill>
        <p:spPr bwMode="auto">
          <a:xfrm rot="16200000">
            <a:off x="1653845" y="1162580"/>
            <a:ext cx="6268359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17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Desktop\картины (2)\масленица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08721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6959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Desktop\картины (2)\сжигание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848474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77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ДС№11\Desktop\апрель 2019\игры народных праздников\IMG_839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7" t="9930" r="14773" b="10267"/>
          <a:stretch/>
        </p:blipFill>
        <p:spPr bwMode="auto">
          <a:xfrm rot="16200000">
            <a:off x="1551854" y="760514"/>
            <a:ext cx="6192688" cy="533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64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ДС№11\Desktop\апрель 2019\игры народных праздников\IMG_839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8" t="12459" r="11866" b="8411"/>
          <a:stretch/>
        </p:blipFill>
        <p:spPr bwMode="auto">
          <a:xfrm>
            <a:off x="539552" y="260648"/>
            <a:ext cx="8152225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51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9" name="Picture 3" descr="C:\Users\ДС№11\Desktop\апрель 2019\игры народных праздников\IMG_839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9" t="7450" r="15415" b="10727"/>
          <a:stretch/>
        </p:blipFill>
        <p:spPr bwMode="auto">
          <a:xfrm>
            <a:off x="1043608" y="260648"/>
            <a:ext cx="7197244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31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ДС№11\Desktop\апрель 2019\игры народных праздников\IMG_839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4" t="8756" r="8583" b="7064"/>
          <a:stretch/>
        </p:blipFill>
        <p:spPr bwMode="auto">
          <a:xfrm>
            <a:off x="683567" y="332656"/>
            <a:ext cx="7932401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22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ДС№11\Desktop\апрель 2019\игры народных праздников\IMG_838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0" t="8418" r="7068" b="18176"/>
          <a:stretch/>
        </p:blipFill>
        <p:spPr bwMode="auto">
          <a:xfrm>
            <a:off x="467544" y="620688"/>
            <a:ext cx="8286205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97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ДС№11\Desktop\апрель 2019\игры народных праздников\IMG_838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" t="10101" r="5805" b="13126"/>
          <a:stretch/>
        </p:blipFill>
        <p:spPr bwMode="auto">
          <a:xfrm>
            <a:off x="395536" y="764704"/>
            <a:ext cx="8376931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37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ДС№11\Desktop\апрель 2019\игры народных праздников\IMG_838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8" t="6398" r="9845" b="12115"/>
          <a:stretch/>
        </p:blipFill>
        <p:spPr bwMode="auto">
          <a:xfrm>
            <a:off x="611559" y="260648"/>
            <a:ext cx="8017585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89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7</Words>
  <Application>Microsoft Office PowerPoint</Application>
  <PresentationFormat>Экран (4:3)</PresentationFormat>
  <Paragraphs>3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Картины народных праздников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Картины народных праздников</dc:title>
  <dc:creator>DS11</dc:creator>
  <cp:lastModifiedBy>ДС№11</cp:lastModifiedBy>
  <cp:revision>4</cp:revision>
  <dcterms:created xsi:type="dcterms:W3CDTF">2019-03-27T05:55:55Z</dcterms:created>
  <dcterms:modified xsi:type="dcterms:W3CDTF">2019-04-01T07:33:01Z</dcterms:modified>
</cp:coreProperties>
</file>